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Layouts/slideLayout9.xml" ContentType="application/vnd.openxmlformats-officedocument.presentationml.slideLayout+xml"/>
  <Override PartName="/ppt/slides/slide4.xml" ContentType="application/vnd.openxmlformats-officedocument.presentationml.slide+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Default Extension="bin" ContentType="application/vnd.openxmlformats-officedocument.presentationml.printerSettings"/>
  <Default Extension="rels" ContentType="application/vnd.openxmlformats-package.relationships+xml"/>
  <Override PartName="/ppt/slides/slide6.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98" d="100"/>
          <a:sy n="98" d="100"/>
        </p:scale>
        <p:origin x="-64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8" Type="http://schemas.openxmlformats.org/officeDocument/2006/relationships/slide" Target="slides/slide7.xml"/><Relationship Id="rId13" Type="http://schemas.openxmlformats.org/officeDocument/2006/relationships/tableStyles" Target="tableStyles.xml"/><Relationship Id="rId10" Type="http://schemas.openxmlformats.org/officeDocument/2006/relationships/presProps" Target="presProps.xml"/><Relationship Id="rId5" Type="http://schemas.openxmlformats.org/officeDocument/2006/relationships/slide" Target="slides/slide4.xml"/><Relationship Id="rId12" Type="http://schemas.openxmlformats.org/officeDocument/2006/relationships/theme" Target="theme/theme1.xml"/><Relationship Id="rId2" Type="http://schemas.openxmlformats.org/officeDocument/2006/relationships/slide" Target="slides/slide1.xml"/><Relationship Id="rId9" Type="http://schemas.openxmlformats.org/officeDocument/2006/relationships/printerSettings" Target="printerSettings/printerSettings1.bin"/><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73E55CD-99AA-6044-B01E-CD339EB4012D}" type="datetimeFigureOut">
              <a:rPr lang="en-US" smtClean="0"/>
              <a:t>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D77DD0-17B3-ED44-9D90-50F02EF21B0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73E55CD-99AA-6044-B01E-CD339EB4012D}" type="datetimeFigureOut">
              <a:rPr lang="en-US" smtClean="0"/>
              <a:t>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D77DD0-17B3-ED44-9D90-50F02EF21B0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73E55CD-99AA-6044-B01E-CD339EB4012D}" type="datetimeFigureOut">
              <a:rPr lang="en-US" smtClean="0"/>
              <a:t>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D77DD0-17B3-ED44-9D90-50F02EF21B0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73E55CD-99AA-6044-B01E-CD339EB4012D}" type="datetimeFigureOut">
              <a:rPr lang="en-US" smtClean="0"/>
              <a:t>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D77DD0-17B3-ED44-9D90-50F02EF21B0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73E55CD-99AA-6044-B01E-CD339EB4012D}" type="datetimeFigureOut">
              <a:rPr lang="en-US" smtClean="0"/>
              <a:t>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D77DD0-17B3-ED44-9D90-50F02EF21B0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73E55CD-99AA-6044-B01E-CD339EB4012D}" type="datetimeFigureOut">
              <a:rPr lang="en-US" smtClean="0"/>
              <a:t>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D77DD0-17B3-ED44-9D90-50F02EF21B0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73E55CD-99AA-6044-B01E-CD339EB4012D}" type="datetimeFigureOut">
              <a:rPr lang="en-US" smtClean="0"/>
              <a:t>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8D77DD0-17B3-ED44-9D90-50F02EF21B0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73E55CD-99AA-6044-B01E-CD339EB4012D}" type="datetimeFigureOut">
              <a:rPr lang="en-US" smtClean="0"/>
              <a:t>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8D77DD0-17B3-ED44-9D90-50F02EF21B0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3E55CD-99AA-6044-B01E-CD339EB4012D}" type="datetimeFigureOut">
              <a:rPr lang="en-US" smtClean="0"/>
              <a:t>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8D77DD0-17B3-ED44-9D90-50F02EF21B0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3E55CD-99AA-6044-B01E-CD339EB4012D}" type="datetimeFigureOut">
              <a:rPr lang="en-US" smtClean="0"/>
              <a:t>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D77DD0-17B3-ED44-9D90-50F02EF21B0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3E55CD-99AA-6044-B01E-CD339EB4012D}" type="datetimeFigureOut">
              <a:rPr lang="en-US" smtClean="0"/>
              <a:t>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D77DD0-17B3-ED44-9D90-50F02EF21B0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3E55CD-99AA-6044-B01E-CD339EB4012D}" type="datetimeFigureOut">
              <a:rPr lang="en-US" smtClean="0"/>
              <a:t>9/20/11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D77DD0-17B3-ED44-9D90-50F02EF21B0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854263" y="466487"/>
            <a:ext cx="5365925" cy="1470025"/>
          </a:xfrm>
        </p:spPr>
        <p:txBody>
          <a:bodyPr/>
          <a:lstStyle/>
          <a:p>
            <a:r>
              <a:rPr lang="en-US" b="1" dirty="0" smtClean="0">
                <a:latin typeface="Candara"/>
                <a:cs typeface="Candara"/>
              </a:rPr>
              <a:t>Call to Order</a:t>
            </a:r>
            <a:endParaRPr lang="en-US" b="1" dirty="0">
              <a:latin typeface="Candara"/>
              <a:cs typeface="Candara"/>
            </a:endParaRPr>
          </a:p>
        </p:txBody>
      </p:sp>
      <p:sp>
        <p:nvSpPr>
          <p:cNvPr id="3" name="Subtitle 2"/>
          <p:cNvSpPr>
            <a:spLocks noGrp="1"/>
          </p:cNvSpPr>
          <p:nvPr>
            <p:ph type="subTitle" idx="1"/>
          </p:nvPr>
        </p:nvSpPr>
        <p:spPr>
          <a:xfrm>
            <a:off x="179398" y="1936512"/>
            <a:ext cx="7932764" cy="2508068"/>
          </a:xfrm>
        </p:spPr>
        <p:txBody>
          <a:bodyPr>
            <a:normAutofit/>
          </a:bodyPr>
          <a:lstStyle/>
          <a:p>
            <a:pPr marL="514350" indent="-514350" algn="l">
              <a:buAutoNum type="arabicPeriod"/>
            </a:pPr>
            <a:r>
              <a:rPr lang="en-US" dirty="0" smtClean="0">
                <a:solidFill>
                  <a:schemeClr val="tx1"/>
                </a:solidFill>
              </a:rPr>
              <a:t>What is the Supreme Court?</a:t>
            </a:r>
            <a:endParaRPr lang="en-US" dirty="0">
              <a:solidFill>
                <a:schemeClr val="tx1"/>
              </a:solidFill>
            </a:endParaRPr>
          </a:p>
          <a:p>
            <a:pPr marL="514350" indent="-514350" algn="l">
              <a:buAutoNum type="arabicPeriod"/>
            </a:pPr>
            <a:r>
              <a:rPr lang="en-US" dirty="0" smtClean="0">
                <a:solidFill>
                  <a:schemeClr val="tx1"/>
                </a:solidFill>
              </a:rPr>
              <a:t>How does one go about taking a case to the Supreme Court?</a:t>
            </a:r>
          </a:p>
          <a:p>
            <a:pPr marL="514350" indent="-514350" algn="l">
              <a:buAutoNum type="arabicPeriod"/>
            </a:pPr>
            <a:r>
              <a:rPr lang="en-US" dirty="0" smtClean="0">
                <a:solidFill>
                  <a:schemeClr val="tx1"/>
                </a:solidFill>
              </a:rPr>
              <a:t>What can the Supreme Court do?</a:t>
            </a:r>
            <a:endParaRPr lang="en-US" dirty="0">
              <a:solidFill>
                <a:schemeClr val="tx1"/>
              </a:solidFill>
            </a:endParaRPr>
          </a:p>
        </p:txBody>
      </p:sp>
      <p:pic>
        <p:nvPicPr>
          <p:cNvPr id="4" name="Picture 3"/>
          <p:cNvPicPr>
            <a:picLocks noChangeAspect="1"/>
          </p:cNvPicPr>
          <p:nvPr/>
        </p:nvPicPr>
        <p:blipFill>
          <a:blip r:embed="rId2"/>
          <a:stretch>
            <a:fillRect/>
          </a:stretch>
        </p:blipFill>
        <p:spPr>
          <a:xfrm>
            <a:off x="5599276" y="4262275"/>
            <a:ext cx="3289300" cy="2463800"/>
          </a:xfrm>
          <a:prstGeom prst="rect">
            <a:avLst/>
          </a:prstGeom>
        </p:spPr>
      </p:pic>
      <p:pic>
        <p:nvPicPr>
          <p:cNvPr id="5" name="Picture 4"/>
          <p:cNvPicPr>
            <a:picLocks noChangeAspect="1"/>
          </p:cNvPicPr>
          <p:nvPr/>
        </p:nvPicPr>
        <p:blipFill>
          <a:blip r:embed="rId3"/>
          <a:stretch>
            <a:fillRect/>
          </a:stretch>
        </p:blipFill>
        <p:spPr>
          <a:xfrm>
            <a:off x="6423749" y="575249"/>
            <a:ext cx="1778000" cy="1778000"/>
          </a:xfrm>
          <a:prstGeom prst="rect">
            <a:avLst/>
          </a:prstGeom>
        </p:spPr>
      </p:pic>
      <p:pic>
        <p:nvPicPr>
          <p:cNvPr id="6" name="Picture 5"/>
          <p:cNvPicPr>
            <a:picLocks noChangeAspect="1"/>
          </p:cNvPicPr>
          <p:nvPr/>
        </p:nvPicPr>
        <p:blipFill>
          <a:blip r:embed="rId4"/>
          <a:stretch>
            <a:fillRect/>
          </a:stretch>
        </p:blipFill>
        <p:spPr>
          <a:xfrm>
            <a:off x="1322898" y="4249318"/>
            <a:ext cx="3289300" cy="24638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63787"/>
            <a:ext cx="8229600" cy="1143000"/>
          </a:xfrm>
        </p:spPr>
        <p:txBody>
          <a:bodyPr>
            <a:normAutofit fontScale="90000"/>
          </a:bodyPr>
          <a:lstStyle/>
          <a:p>
            <a:r>
              <a:rPr lang="en-US" b="1" dirty="0" smtClean="0">
                <a:latin typeface="Candara"/>
                <a:cs typeface="Candara"/>
              </a:rPr>
              <a:t>Cornell Notes: Please write these questions on the LEFT side of your paper. Leave the RIGHT side blank.</a:t>
            </a:r>
            <a:endParaRPr lang="en-US" b="1" dirty="0">
              <a:latin typeface="Candara"/>
              <a:cs typeface="Candara"/>
            </a:endParaRPr>
          </a:p>
        </p:txBody>
      </p:sp>
      <p:sp>
        <p:nvSpPr>
          <p:cNvPr id="3" name="Content Placeholder 2"/>
          <p:cNvSpPr>
            <a:spLocks noGrp="1"/>
          </p:cNvSpPr>
          <p:nvPr>
            <p:ph idx="1"/>
          </p:nvPr>
        </p:nvSpPr>
        <p:spPr>
          <a:xfrm>
            <a:off x="457200" y="2332037"/>
            <a:ext cx="8229600" cy="4525963"/>
          </a:xfrm>
        </p:spPr>
        <p:txBody>
          <a:bodyPr>
            <a:normAutofit fontScale="92500" lnSpcReduction="20000"/>
          </a:bodyPr>
          <a:lstStyle/>
          <a:p>
            <a:r>
              <a:rPr lang="en-US" dirty="0" smtClean="0">
                <a:latin typeface="Candara"/>
                <a:cs typeface="Candara"/>
              </a:rPr>
              <a:t>Who was </a:t>
            </a:r>
            <a:r>
              <a:rPr lang="en-US" dirty="0" err="1" smtClean="0">
                <a:latin typeface="Candara"/>
                <a:cs typeface="Candara"/>
              </a:rPr>
              <a:t>Dred</a:t>
            </a:r>
            <a:r>
              <a:rPr lang="en-US" dirty="0" smtClean="0">
                <a:latin typeface="Candara"/>
                <a:cs typeface="Candara"/>
              </a:rPr>
              <a:t> Scott and why was he going to the Supreme Court?</a:t>
            </a:r>
          </a:p>
          <a:p>
            <a:r>
              <a:rPr lang="en-US" dirty="0" smtClean="0">
                <a:latin typeface="Candara"/>
                <a:cs typeface="Candara"/>
              </a:rPr>
              <a:t>What questions did Taney ask the court to answer in the case?</a:t>
            </a:r>
          </a:p>
          <a:p>
            <a:r>
              <a:rPr lang="en-US" dirty="0" smtClean="0">
                <a:latin typeface="Candara"/>
                <a:cs typeface="Candara"/>
              </a:rPr>
              <a:t>What did the Supreme Court Decide on these issues?</a:t>
            </a:r>
          </a:p>
          <a:p>
            <a:r>
              <a:rPr lang="en-US" dirty="0" smtClean="0">
                <a:latin typeface="Candara"/>
                <a:cs typeface="Candara"/>
              </a:rPr>
              <a:t>How did Abraham Lincoln feel about the outcome of the </a:t>
            </a:r>
            <a:r>
              <a:rPr lang="en-US" dirty="0" err="1" smtClean="0">
                <a:latin typeface="Candara"/>
                <a:cs typeface="Candara"/>
              </a:rPr>
              <a:t>Dred</a:t>
            </a:r>
            <a:r>
              <a:rPr lang="en-US" dirty="0" smtClean="0">
                <a:latin typeface="Candara"/>
                <a:cs typeface="Candara"/>
              </a:rPr>
              <a:t> Scott decision?</a:t>
            </a:r>
          </a:p>
          <a:p>
            <a:r>
              <a:rPr lang="en-US" dirty="0" smtClean="0">
                <a:latin typeface="Candara"/>
                <a:cs typeface="Candara"/>
              </a:rPr>
              <a:t>How did Stephen Douglas feel about the </a:t>
            </a:r>
            <a:r>
              <a:rPr lang="en-US" dirty="0" err="1" smtClean="0">
                <a:latin typeface="Candara"/>
                <a:cs typeface="Candara"/>
              </a:rPr>
              <a:t>Dred</a:t>
            </a:r>
            <a:r>
              <a:rPr lang="en-US" dirty="0" smtClean="0">
                <a:latin typeface="Candara"/>
                <a:cs typeface="Candara"/>
              </a:rPr>
              <a:t> Scott decision?</a:t>
            </a:r>
            <a:endParaRPr lang="en-US" dirty="0">
              <a:latin typeface="Candara"/>
              <a:cs typeface="Candara"/>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Who was </a:t>
            </a:r>
            <a:r>
              <a:rPr lang="en-US" b="1" dirty="0" err="1" smtClean="0"/>
              <a:t>Dred</a:t>
            </a:r>
            <a:r>
              <a:rPr lang="en-US" b="1" dirty="0" smtClean="0"/>
              <a:t> Scott and why was he going to court?</a:t>
            </a:r>
            <a:endParaRPr lang="en-US" b="1" dirty="0"/>
          </a:p>
        </p:txBody>
      </p:sp>
      <p:sp>
        <p:nvSpPr>
          <p:cNvPr id="3" name="Content Placeholder 2"/>
          <p:cNvSpPr>
            <a:spLocks noGrp="1"/>
          </p:cNvSpPr>
          <p:nvPr>
            <p:ph idx="1"/>
          </p:nvPr>
        </p:nvSpPr>
        <p:spPr>
          <a:xfrm>
            <a:off x="275773" y="2138063"/>
            <a:ext cx="5423946" cy="4525963"/>
          </a:xfrm>
        </p:spPr>
        <p:txBody>
          <a:bodyPr/>
          <a:lstStyle/>
          <a:p>
            <a:pPr>
              <a:buNone/>
            </a:pPr>
            <a:r>
              <a:rPr lang="en-US" dirty="0" err="1" smtClean="0"/>
              <a:t>Dred</a:t>
            </a:r>
            <a:r>
              <a:rPr lang="en-US" dirty="0" smtClean="0"/>
              <a:t> Scott was a slave who had traveled to Wisconsin with his master.</a:t>
            </a:r>
          </a:p>
          <a:p>
            <a:pPr>
              <a:buNone/>
            </a:pPr>
            <a:r>
              <a:rPr lang="en-US" dirty="0" smtClean="0"/>
              <a:t>He was suing the court for his freedom, since Wisconsin was a free state.</a:t>
            </a:r>
            <a:endParaRPr lang="en-US" dirty="0"/>
          </a:p>
        </p:txBody>
      </p:sp>
      <p:pic>
        <p:nvPicPr>
          <p:cNvPr id="4" name="Picture 3"/>
          <p:cNvPicPr>
            <a:picLocks noChangeAspect="1"/>
          </p:cNvPicPr>
          <p:nvPr/>
        </p:nvPicPr>
        <p:blipFill>
          <a:blip r:embed="rId2"/>
          <a:stretch>
            <a:fillRect/>
          </a:stretch>
        </p:blipFill>
        <p:spPr>
          <a:xfrm>
            <a:off x="5699719" y="2371306"/>
            <a:ext cx="3244649" cy="3685498"/>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What questions did Taney ask the court to answer in the case?</a:t>
            </a:r>
            <a:endParaRPr lang="en-US" b="1" dirty="0"/>
          </a:p>
        </p:txBody>
      </p:sp>
      <p:sp>
        <p:nvSpPr>
          <p:cNvPr id="3" name="Content Placeholder 2"/>
          <p:cNvSpPr>
            <a:spLocks noGrp="1"/>
          </p:cNvSpPr>
          <p:nvPr>
            <p:ph idx="1"/>
          </p:nvPr>
        </p:nvSpPr>
        <p:spPr/>
        <p:txBody>
          <a:bodyPr/>
          <a:lstStyle/>
          <a:p>
            <a:r>
              <a:rPr lang="en-US" dirty="0" smtClean="0"/>
              <a:t>As a slave, was </a:t>
            </a:r>
            <a:r>
              <a:rPr lang="en-US" dirty="0" err="1" smtClean="0"/>
              <a:t>Dred</a:t>
            </a:r>
            <a:r>
              <a:rPr lang="en-US" dirty="0" smtClean="0"/>
              <a:t> Scott a citizen who had the right to bring a case before a federal court?</a:t>
            </a:r>
          </a:p>
          <a:p>
            <a:r>
              <a:rPr lang="en-US" dirty="0" smtClean="0"/>
              <a:t>Did his time in Wisconsin make him a free man?</a:t>
            </a:r>
          </a:p>
          <a:p>
            <a:r>
              <a:rPr lang="en-US" dirty="0" smtClean="0"/>
              <a:t>Did Congress have the power to make laws concerning slavery in the territories?</a:t>
            </a:r>
          </a:p>
          <a:p>
            <a:r>
              <a:rPr lang="en-US" dirty="0" smtClean="0"/>
              <a:t>Was the Missouri Compromise constitutional?</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atin typeface="Candara"/>
                <a:cs typeface="Candara"/>
              </a:rPr>
              <a:t>What did the Supreme Court decide on these issues?</a:t>
            </a:r>
            <a:endParaRPr lang="en-US" b="1" dirty="0">
              <a:latin typeface="Candara"/>
              <a:cs typeface="Candara"/>
            </a:endParaRPr>
          </a:p>
        </p:txBody>
      </p:sp>
      <p:sp>
        <p:nvSpPr>
          <p:cNvPr id="3" name="Content Placeholder 2"/>
          <p:cNvSpPr>
            <a:spLocks noGrp="1"/>
          </p:cNvSpPr>
          <p:nvPr>
            <p:ph idx="1"/>
          </p:nvPr>
        </p:nvSpPr>
        <p:spPr>
          <a:xfrm>
            <a:off x="457200" y="1852988"/>
            <a:ext cx="8229600" cy="4525963"/>
          </a:xfrm>
        </p:spPr>
        <p:txBody>
          <a:bodyPr/>
          <a:lstStyle/>
          <a:p>
            <a:pPr>
              <a:buNone/>
            </a:pPr>
            <a:r>
              <a:rPr lang="en-US" dirty="0" smtClean="0"/>
              <a:t>The Supreme Court decided that Scott could not sue for his freedom in federal court because he was not a citizen.  They also said that he could never become one.  They also said that Congress does not have the right to create laws about slavery in the territories.  The Missouri Compromise was unconstitutional.</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atin typeface="Candara"/>
                <a:cs typeface="Candara"/>
              </a:rPr>
              <a:t>How did Lincoln feel about the decision?</a:t>
            </a:r>
            <a:endParaRPr lang="en-US" b="1" dirty="0">
              <a:latin typeface="Candara"/>
              <a:cs typeface="Candara"/>
            </a:endParaRPr>
          </a:p>
        </p:txBody>
      </p:sp>
      <p:sp>
        <p:nvSpPr>
          <p:cNvPr id="3" name="Content Placeholder 2"/>
          <p:cNvSpPr>
            <a:spLocks noGrp="1"/>
          </p:cNvSpPr>
          <p:nvPr>
            <p:ph idx="1"/>
          </p:nvPr>
        </p:nvSpPr>
        <p:spPr>
          <a:xfrm>
            <a:off x="288737" y="2332037"/>
            <a:ext cx="5361267" cy="4525963"/>
          </a:xfrm>
        </p:spPr>
        <p:txBody>
          <a:bodyPr/>
          <a:lstStyle/>
          <a:p>
            <a:pPr>
              <a:buNone/>
            </a:pPr>
            <a:r>
              <a:rPr lang="en-US" dirty="0" smtClean="0"/>
              <a:t>Lincoln believed slavery was a moral issue, and that slavery was wrong.  He did not support the decision.</a:t>
            </a:r>
            <a:endParaRPr lang="en-US" dirty="0"/>
          </a:p>
        </p:txBody>
      </p:sp>
      <p:pic>
        <p:nvPicPr>
          <p:cNvPr id="4" name="Picture 3"/>
          <p:cNvPicPr>
            <a:picLocks noChangeAspect="1"/>
          </p:cNvPicPr>
          <p:nvPr/>
        </p:nvPicPr>
        <p:blipFill>
          <a:blip r:embed="rId2"/>
          <a:stretch>
            <a:fillRect/>
          </a:stretch>
        </p:blipFill>
        <p:spPr>
          <a:xfrm>
            <a:off x="5650004" y="2143361"/>
            <a:ext cx="2641600" cy="30734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atin typeface="Candara"/>
                <a:cs typeface="Candara"/>
              </a:rPr>
              <a:t>How did Stephen Douglas feel about the decision?</a:t>
            </a:r>
            <a:endParaRPr lang="en-US" b="1" dirty="0">
              <a:latin typeface="Candara"/>
              <a:cs typeface="Candara"/>
            </a:endParaRPr>
          </a:p>
        </p:txBody>
      </p:sp>
      <p:sp>
        <p:nvSpPr>
          <p:cNvPr id="3" name="Content Placeholder 2"/>
          <p:cNvSpPr>
            <a:spLocks noGrp="1"/>
          </p:cNvSpPr>
          <p:nvPr>
            <p:ph idx="1"/>
          </p:nvPr>
        </p:nvSpPr>
        <p:spPr>
          <a:xfrm>
            <a:off x="3667318" y="1600200"/>
            <a:ext cx="5019481" cy="4525963"/>
          </a:xfrm>
        </p:spPr>
        <p:txBody>
          <a:bodyPr/>
          <a:lstStyle/>
          <a:p>
            <a:pPr>
              <a:buNone/>
            </a:pPr>
            <a:r>
              <a:rPr lang="en-US" dirty="0" smtClean="0"/>
              <a:t>Douglas thought that the </a:t>
            </a:r>
            <a:r>
              <a:rPr lang="en-US" dirty="0" err="1" smtClean="0"/>
              <a:t>Dred</a:t>
            </a:r>
            <a:r>
              <a:rPr lang="en-US" dirty="0" smtClean="0"/>
              <a:t> Scott decision had put the slavery issue to rest and that territorial legislatures could keep slavery out of the territories if they really wanted to.</a:t>
            </a:r>
            <a:endParaRPr lang="en-US" dirty="0"/>
          </a:p>
        </p:txBody>
      </p:sp>
      <p:pic>
        <p:nvPicPr>
          <p:cNvPr id="4" name="Picture 3"/>
          <p:cNvPicPr>
            <a:picLocks noChangeAspect="1"/>
          </p:cNvPicPr>
          <p:nvPr/>
        </p:nvPicPr>
        <p:blipFill>
          <a:blip r:embed="rId2"/>
          <a:stretch>
            <a:fillRect/>
          </a:stretch>
        </p:blipFill>
        <p:spPr>
          <a:xfrm>
            <a:off x="788627" y="2172888"/>
            <a:ext cx="2362200" cy="34290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TotalTime>
  <Words>356</Words>
  <Application>Microsoft Macintosh PowerPoint</Application>
  <PresentationFormat>On-screen Show (4:3)</PresentationFormat>
  <Paragraphs>24</Paragraphs>
  <Slides>7</Slides>
  <Notes>0</Notes>
  <HiddenSlides>0</HiddenSlides>
  <MMClips>0</MMClips>
  <ScaleCrop>false</ScaleCrop>
  <HeadingPairs>
    <vt:vector size="4" baseType="variant">
      <vt:variant>
        <vt:lpstr>Design Template</vt:lpstr>
      </vt:variant>
      <vt:variant>
        <vt:i4>1</vt:i4>
      </vt:variant>
      <vt:variant>
        <vt:lpstr>Slide Titles</vt:lpstr>
      </vt:variant>
      <vt:variant>
        <vt:i4>7</vt:i4>
      </vt:variant>
    </vt:vector>
  </HeadingPairs>
  <TitlesOfParts>
    <vt:vector size="8" baseType="lpstr">
      <vt:lpstr>Office Theme</vt:lpstr>
      <vt:lpstr>Call to Order</vt:lpstr>
      <vt:lpstr>Cornell Notes: Please write these questions on the LEFT side of your paper. Leave the RIGHT side blank.</vt:lpstr>
      <vt:lpstr>Who was Dred Scott and why was he going to court?</vt:lpstr>
      <vt:lpstr>What questions did Taney ask the court to answer in the case?</vt:lpstr>
      <vt:lpstr>What did the Supreme Court decide on these issues?</vt:lpstr>
      <vt:lpstr>How did Lincoln feel about the decision?</vt:lpstr>
      <vt:lpstr>How did Stephen Douglas feel about the decision?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Call to Order</dc:title>
  <dc:creator>Molly Zeins</dc:creator>
  <cp:lastModifiedBy>Molly Zeins</cp:lastModifiedBy>
  <cp:revision>1</cp:revision>
  <dcterms:created xsi:type="dcterms:W3CDTF">2011-09-20T21:03:08Z</dcterms:created>
  <dcterms:modified xsi:type="dcterms:W3CDTF">2011-09-20T21:16:38Z</dcterms:modified>
</cp:coreProperties>
</file>